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unknown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6" r:id="rId1"/>
  </p:sldMasterIdLst>
  <p:notesMasterIdLst>
    <p:notesMasterId r:id="rId3"/>
  </p:notesMasterIdLst>
  <p:handoutMasterIdLst>
    <p:handoutMasterId r:id="rId4"/>
  </p:handoutMasterIdLst>
  <p:sldIdLst>
    <p:sldId id="292" r:id="rId2"/>
  </p:sldIdLst>
  <p:sldSz cx="6858000" cy="9906000" type="A4"/>
  <p:notesSz cx="6858000" cy="9144000"/>
  <p:defaultTextStyle>
    <a:defPPr>
      <a:defRPr lang="en-US"/>
    </a:defPPr>
    <a:lvl1pPr marL="0" algn="l" defTabSz="107286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36433" algn="l" defTabSz="107286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72866" algn="l" defTabSz="107286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09298" algn="l" defTabSz="107286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45731" algn="l" defTabSz="107286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82164" algn="l" defTabSz="107286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18597" algn="l" defTabSz="107286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755029" algn="l" defTabSz="107286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291462" algn="l" defTabSz="107286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73B7E4"/>
    <a:srgbClr val="1557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087" autoAdjust="0"/>
  </p:normalViewPr>
  <p:slideViewPr>
    <p:cSldViewPr snapToGrid="0">
      <p:cViewPr>
        <p:scale>
          <a:sx n="100" d="100"/>
          <a:sy n="100" d="100"/>
        </p:scale>
        <p:origin x="-1400" y="2056"/>
      </p:cViewPr>
      <p:guideLst>
        <p:guide orient="horz" pos="3120"/>
        <p:guide orient="horz" pos="3004"/>
        <p:guide orient="horz" pos="4101"/>
        <p:guide pos="3666"/>
        <p:guide pos="2161"/>
        <p:guide pos="144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-3156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329676-9C87-4D7C-944A-0DD307B2C7B1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96363B-7B8B-4E86-9185-97E5B048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2969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7238EB-1332-402A-89CC-5E06E40D1C9E}" type="datetimeFigureOut">
              <a:rPr lang="en-US" smtClean="0"/>
              <a:pPr/>
              <a:t>10/11/17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8C02BD-617F-443A-9DC6-BE620467D6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377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7286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36433" algn="l" defTabSz="107286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72866" algn="l" defTabSz="107286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609298" algn="l" defTabSz="107286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145731" algn="l" defTabSz="107286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682164" algn="l" defTabSz="107286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18597" algn="l" defTabSz="107286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755029" algn="l" defTabSz="107286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291462" algn="l" defTabSz="107286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41550" y="685800"/>
            <a:ext cx="23749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slide can be used as a background before the presentation begins.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8C02BD-617F-443A-9DC6-BE620467D6B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197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image" Target="../media/image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image" Target="../media/image3.png"/><Relationship Id="rId5" Type="http://schemas.openxmlformats.org/officeDocument/2006/relationships/image" Target="../media/image4.jpeg"/><Relationship Id="rId6" Type="http://schemas.openxmlformats.org/officeDocument/2006/relationships/image" Target="../media/image5.jpe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image" Target="../media/image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1" y="3824816"/>
            <a:ext cx="2678907" cy="608118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1784" y="-1335"/>
            <a:ext cx="6859785" cy="9907336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612837" y="2499472"/>
            <a:ext cx="4236467" cy="1739555"/>
          </a:xfrm>
        </p:spPr>
        <p:txBody>
          <a:bodyPr bIns="10729" anchor="b"/>
          <a:lstStyle>
            <a:lvl1pPr>
              <a:defRPr sz="3800"/>
            </a:lvl1pPr>
          </a:lstStyle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909211" y="3569115"/>
            <a:ext cx="4883348" cy="475596"/>
          </a:xfrm>
        </p:spPr>
        <p:txBody>
          <a:bodyPr tIns="10729">
            <a:normAutofit/>
          </a:bodyPr>
          <a:lstStyle>
            <a:lvl1pPr marL="0" indent="0" algn="l">
              <a:buNone/>
              <a:defRPr kumimoji="0" lang="en-US" sz="1600" b="0" i="0" u="none" strike="noStrike" kern="1200" cap="all" spc="469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5364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728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09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457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82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185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550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914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10728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x-none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10/11/17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Waves.mp4">
            <a:hlinkClick r:id="" action="ppaction://media"/>
          </p:cNvPr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"/>
            <a:ext cx="6858000" cy="99059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0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1" y="3824816"/>
            <a:ext cx="2678907" cy="608118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-2056208" y="2056212"/>
            <a:ext cx="9906000" cy="5793585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marL="0" algn="ctr" defTabSz="1072866" rtl="0" eaLnBrk="1" latinLnBrk="0" hangingPunct="1"/>
            <a:endParaRPr lang="en-US" sz="21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588698" y="2276595"/>
            <a:ext cx="3909060" cy="1573617"/>
          </a:xfrm>
        </p:spPr>
        <p:txBody>
          <a:bodyPr bIns="0" anchor="b"/>
          <a:lstStyle>
            <a:lvl1pPr algn="l">
              <a:defRPr kumimoji="0" lang="en-US" sz="33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1072866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62166" y="3782875"/>
            <a:ext cx="2855835" cy="4802326"/>
          </a:xfrm>
        </p:spPr>
        <p:txBody>
          <a:bodyPr/>
          <a:lstStyle>
            <a:lvl1pPr>
              <a:defRPr sz="3800"/>
            </a:lvl1pPr>
            <a:lvl2pPr>
              <a:defRPr sz="33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973466" y="3254890"/>
            <a:ext cx="4346071" cy="900344"/>
          </a:xfrm>
        </p:spPr>
        <p:txBody>
          <a:bodyPr>
            <a:normAutofit/>
          </a:bodyPr>
          <a:lstStyle>
            <a:lvl1pPr marL="0" indent="0">
              <a:buNone/>
              <a:defRPr lang="en-US" sz="16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536433" indent="0">
              <a:buNone/>
              <a:defRPr sz="1400"/>
            </a:lvl2pPr>
            <a:lvl3pPr marL="1072866" indent="0">
              <a:buNone/>
              <a:defRPr sz="1200"/>
            </a:lvl3pPr>
            <a:lvl4pPr marL="1609298" indent="0">
              <a:buNone/>
              <a:defRPr sz="1100"/>
            </a:lvl4pPr>
            <a:lvl5pPr marL="2145731" indent="0">
              <a:buNone/>
              <a:defRPr sz="1100"/>
            </a:lvl5pPr>
            <a:lvl6pPr marL="2682164" indent="0">
              <a:buNone/>
              <a:defRPr sz="1100"/>
            </a:lvl6pPr>
            <a:lvl7pPr marL="3218597" indent="0">
              <a:buNone/>
              <a:defRPr sz="1100"/>
            </a:lvl7pPr>
            <a:lvl8pPr marL="3755029" indent="0">
              <a:buNone/>
              <a:defRPr sz="1100"/>
            </a:lvl8pPr>
            <a:lvl9pPr marL="4291462" indent="0">
              <a:buNone/>
              <a:defRPr sz="1100"/>
            </a:lvl9pPr>
          </a:lstStyle>
          <a:p>
            <a:pPr marL="0" marR="0" lvl="0" indent="0" algn="l" defTabSz="1072866" rtl="0" eaLnBrk="1" fontAlgn="auto" latinLnBrk="0" hangingPunct="1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10/11/17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1521621" y="0"/>
            <a:ext cx="5336381" cy="9906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214573" anchor="ctr"/>
          <a:lstStyle>
            <a:lvl1pPr algn="r">
              <a:defRPr/>
            </a:lvl1pPr>
          </a:lstStyle>
          <a:p>
            <a:r>
              <a:rPr lang="x-none" smtClean="0"/>
              <a:t>Drag picture to placeholder or click icon to add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1" y="3824816"/>
            <a:ext cx="2678907" cy="608118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1" y="7291919"/>
            <a:ext cx="2678907" cy="2614085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503397" y="2480837"/>
            <a:ext cx="4114800" cy="1252975"/>
          </a:xfrm>
        </p:spPr>
        <p:txBody>
          <a:bodyPr anchor="b"/>
          <a:lstStyle>
            <a:lvl1pPr algn="l">
              <a:defRPr sz="3300" b="0">
                <a:latin typeface="+mj-lt"/>
              </a:defRPr>
            </a:lvl1pPr>
          </a:lstStyle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857611" y="3149653"/>
            <a:ext cx="4572410" cy="1069848"/>
          </a:xfrm>
        </p:spPr>
        <p:txBody>
          <a:bodyPr/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536433" indent="0">
              <a:buNone/>
              <a:defRPr sz="1400"/>
            </a:lvl2pPr>
            <a:lvl3pPr marL="1072866" indent="0">
              <a:buNone/>
              <a:defRPr sz="1200"/>
            </a:lvl3pPr>
            <a:lvl4pPr marL="1609298" indent="0">
              <a:buNone/>
              <a:defRPr sz="1100"/>
            </a:lvl4pPr>
            <a:lvl5pPr marL="2145731" indent="0">
              <a:buNone/>
              <a:defRPr sz="1100"/>
            </a:lvl5pPr>
            <a:lvl6pPr marL="2682164" indent="0">
              <a:buNone/>
              <a:defRPr sz="1100"/>
            </a:lvl6pPr>
            <a:lvl7pPr marL="3218597" indent="0">
              <a:buNone/>
              <a:defRPr sz="1100"/>
            </a:lvl7pPr>
            <a:lvl8pPr marL="3755029" indent="0">
              <a:buNone/>
              <a:defRPr sz="1100"/>
            </a:lvl8pPr>
            <a:lvl9pPr marL="4291462" indent="0">
              <a:buNone/>
              <a:defRPr sz="11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10/11/17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10/11/17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96702"/>
            <a:ext cx="1543051" cy="675763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1" y="396702"/>
            <a:ext cx="4514851" cy="675763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10/11/17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Waves.mp4">
            <a:hlinkClick r:id="" action="ppaction://media"/>
          </p:cNvPr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"/>
            <a:ext cx="6858000" cy="9905999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71450" y="3742267"/>
            <a:ext cx="7200900" cy="1871133"/>
          </a:xfrm>
          <a:prstGeom prst="rect">
            <a:avLst/>
          </a:prstGeom>
          <a:solidFill>
            <a:schemeClr val="tx2">
              <a:lumMod val="50000"/>
            </a:schemeClr>
          </a:solidFill>
          <a:ln w="12700">
            <a:solidFill>
              <a:schemeClr val="bg1"/>
            </a:solidFill>
          </a:ln>
          <a:effectLst>
            <a:outerShdw blurRad="520700" dir="2700000" algn="tl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84940" y="4440951"/>
            <a:ext cx="1142385" cy="21642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 descr="GettyImages_200300145-001.jpg"/>
          <p:cNvPicPr>
            <a:picLocks noChangeAspect="1"/>
          </p:cNvPicPr>
          <p:nvPr userDrawn="1"/>
        </p:nvPicPr>
        <p:blipFill>
          <a:blip r:embed="rId6"/>
          <a:srcRect/>
          <a:stretch>
            <a:fillRect/>
          </a:stretch>
        </p:blipFill>
        <p:spPr>
          <a:xfrm>
            <a:off x="3913535" y="4421808"/>
            <a:ext cx="1125606" cy="21308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8875" y="4231576"/>
            <a:ext cx="3627835" cy="983720"/>
          </a:xfrm>
        </p:spPr>
        <p:txBody>
          <a:bodyPr anchor="t">
            <a:noAutofit/>
          </a:bodyPr>
          <a:lstStyle>
            <a:lvl1pPr algn="l">
              <a:defRPr lang="en-US" sz="29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10/11/17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randomBar dir="vert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0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0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  <p:bldLst>
      <p:bldP spid="8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10/11/17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1784" y="-1335"/>
            <a:ext cx="6859785" cy="9907336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rgbClr val="1557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en-US" dirty="0"/>
          </a:p>
        </p:txBody>
      </p:sp>
      <p:sp>
        <p:nvSpPr>
          <p:cNvPr id="7" name="Right Triangle 6"/>
          <p:cNvSpPr/>
          <p:nvPr/>
        </p:nvSpPr>
        <p:spPr>
          <a:xfrm>
            <a:off x="1" y="3824816"/>
            <a:ext cx="2678907" cy="6081185"/>
          </a:xfrm>
          <a:prstGeom prst="rtTriangle">
            <a:avLst/>
          </a:prstGeom>
          <a:solidFill>
            <a:srgbClr val="73B7E4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14550" y="2494178"/>
            <a:ext cx="4238244" cy="1744180"/>
          </a:xfrm>
        </p:spPr>
        <p:txBody>
          <a:bodyPr bIns="10729" anchor="b"/>
          <a:lstStyle>
            <a:lvl1pPr algn="l">
              <a:defRPr kumimoji="0" lang="en-US" sz="38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1072866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x-none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912115" y="3565328"/>
            <a:ext cx="4882896" cy="475488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600" b="0" i="0" u="none" strike="noStrike" kern="1200" cap="all" spc="469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536433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728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60929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1457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6821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21859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7550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2914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10728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10/11/17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1" y="3824816"/>
            <a:ext cx="2678907" cy="608118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1784" y="-1335"/>
            <a:ext cx="6859785" cy="9907336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612837" y="2499472"/>
            <a:ext cx="4236467" cy="1739555"/>
          </a:xfrm>
        </p:spPr>
        <p:txBody>
          <a:bodyPr bIns="10729" anchor="b"/>
          <a:lstStyle>
            <a:lvl1pPr>
              <a:defRPr sz="3800"/>
            </a:lvl1pPr>
          </a:lstStyle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909211" y="3569115"/>
            <a:ext cx="4883348" cy="475596"/>
          </a:xfrm>
        </p:spPr>
        <p:txBody>
          <a:bodyPr tIns="10729">
            <a:normAutofit/>
          </a:bodyPr>
          <a:lstStyle>
            <a:lvl1pPr marL="0" indent="0" algn="l">
              <a:buNone/>
              <a:defRPr kumimoji="0" lang="en-US" sz="1600" b="0" i="0" u="none" strike="noStrike" kern="1200" cap="all" spc="469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5364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728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09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457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82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185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550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914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10728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x-none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10/11/17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270000" y="5792788"/>
            <a:ext cx="5273675" cy="2463800"/>
          </a:xfrm>
        </p:spPr>
        <p:txBody>
          <a:bodyPr/>
          <a:lstStyle/>
          <a:p>
            <a:pPr lvl="0"/>
            <a:r>
              <a:rPr lang="x-none" dirty="0" smtClean="0"/>
              <a:t>Click to edit Master text styles</a:t>
            </a:r>
          </a:p>
          <a:p>
            <a:pPr lvl="1"/>
            <a:r>
              <a:rPr lang="x-none" dirty="0" smtClean="0"/>
              <a:t>Second level</a:t>
            </a:r>
          </a:p>
          <a:p>
            <a:pPr lvl="2"/>
            <a:r>
              <a:rPr lang="x-none" dirty="0" smtClean="0"/>
              <a:t>Third level</a:t>
            </a:r>
          </a:p>
          <a:p>
            <a:pPr lvl="3"/>
            <a:r>
              <a:rPr lang="x-none" dirty="0" smtClean="0"/>
              <a:t>Fourth level</a:t>
            </a:r>
          </a:p>
          <a:p>
            <a:pPr lvl="4"/>
            <a:r>
              <a:rPr lang="x-none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007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1" y="3824816"/>
            <a:ext cx="2678907" cy="6081185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1784" y="-1335"/>
            <a:ext cx="6859785" cy="9907336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612837" y="2499472"/>
            <a:ext cx="4236467" cy="1739555"/>
          </a:xfrm>
        </p:spPr>
        <p:txBody>
          <a:bodyPr bIns="10729" anchor="b"/>
          <a:lstStyle>
            <a:lvl1pPr>
              <a:defRPr sz="3800"/>
            </a:lvl1pPr>
          </a:lstStyle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909211" y="3569115"/>
            <a:ext cx="4883348" cy="475596"/>
          </a:xfrm>
        </p:spPr>
        <p:txBody>
          <a:bodyPr tIns="10729">
            <a:normAutofit/>
          </a:bodyPr>
          <a:lstStyle>
            <a:lvl1pPr marL="0" indent="0" algn="l">
              <a:buNone/>
              <a:defRPr kumimoji="0" lang="en-US" sz="1600" b="0" i="0" u="none" strike="noStrike" kern="1200" cap="all" spc="469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5364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728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09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457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82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185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550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914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10728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x-none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10/11/17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Waves.mp4">
            <a:hlinkClick r:id="" action="ppaction://media"/>
          </p:cNvPr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"/>
            <a:ext cx="6858000" cy="990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007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0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7221" y="1584960"/>
            <a:ext cx="2400300" cy="5362448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5013" y="1584960"/>
            <a:ext cx="2400300" cy="5362448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10/11/17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7221" y="1584960"/>
            <a:ext cx="2400300" cy="79248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600" b="0" kern="1200" cap="all" spc="469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536433" indent="0">
              <a:buNone/>
              <a:defRPr sz="2300" b="1"/>
            </a:lvl2pPr>
            <a:lvl3pPr marL="1072866" indent="0">
              <a:buNone/>
              <a:defRPr sz="2100" b="1"/>
            </a:lvl3pPr>
            <a:lvl4pPr marL="1609298" indent="0">
              <a:buNone/>
              <a:defRPr sz="1900" b="1"/>
            </a:lvl4pPr>
            <a:lvl5pPr marL="2145731" indent="0">
              <a:buNone/>
              <a:defRPr sz="1900" b="1"/>
            </a:lvl5pPr>
            <a:lvl6pPr marL="2682164" indent="0">
              <a:buNone/>
              <a:defRPr sz="1900" b="1"/>
            </a:lvl6pPr>
            <a:lvl7pPr marL="3218597" indent="0">
              <a:buNone/>
              <a:defRPr sz="1900" b="1"/>
            </a:lvl7pPr>
            <a:lvl8pPr marL="3755029" indent="0">
              <a:buNone/>
              <a:defRPr sz="1900" b="1"/>
            </a:lvl8pPr>
            <a:lvl9pPr marL="4291462" indent="0">
              <a:buNone/>
              <a:defRPr sz="1900" b="1"/>
            </a:lvl9pPr>
          </a:lstStyle>
          <a:p>
            <a:pPr marL="0" lvl="0" indent="0" algn="l" defTabSz="107286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364" y="2458225"/>
            <a:ext cx="2400300" cy="4490720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525013" y="1584960"/>
            <a:ext cx="2400300" cy="79248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600" b="0" kern="1200" cap="all" spc="469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536433" indent="0">
              <a:buNone/>
              <a:defRPr sz="2300" b="1"/>
            </a:lvl2pPr>
            <a:lvl3pPr marL="1072866" indent="0">
              <a:buNone/>
              <a:defRPr sz="2100" b="1"/>
            </a:lvl3pPr>
            <a:lvl4pPr marL="1609298" indent="0">
              <a:buNone/>
              <a:defRPr sz="1900" b="1"/>
            </a:lvl4pPr>
            <a:lvl5pPr marL="2145731" indent="0">
              <a:buNone/>
              <a:defRPr sz="1900" b="1"/>
            </a:lvl5pPr>
            <a:lvl6pPr marL="2682164" indent="0">
              <a:buNone/>
              <a:defRPr sz="1900" b="1"/>
            </a:lvl6pPr>
            <a:lvl7pPr marL="3218597" indent="0">
              <a:buNone/>
              <a:defRPr sz="1900" b="1"/>
            </a:lvl7pPr>
            <a:lvl8pPr marL="3755029" indent="0">
              <a:buNone/>
              <a:defRPr sz="1900" b="1"/>
            </a:lvl8pPr>
            <a:lvl9pPr marL="4291462" indent="0">
              <a:buNone/>
              <a:defRPr sz="1900" b="1"/>
            </a:lvl9pPr>
          </a:lstStyle>
          <a:p>
            <a:pPr marL="0" lvl="0" indent="0" algn="l" defTabSz="107286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525013" y="2458225"/>
            <a:ext cx="2400300" cy="4490720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10/11/17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10/11/17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10/11/17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0" y="8483598"/>
            <a:ext cx="2680694" cy="1447802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3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endParaRPr lang="en-US" dirty="0"/>
          </a:p>
        </p:txBody>
      </p:sp>
      <p:sp>
        <p:nvSpPr>
          <p:cNvPr id="8" name="Freeform 7"/>
          <p:cNvSpPr/>
          <p:nvPr/>
        </p:nvSpPr>
        <p:spPr>
          <a:xfrm>
            <a:off x="-1784" y="8509000"/>
            <a:ext cx="6859785" cy="1397002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7287" tIns="53643" rIns="107287" bIns="53643" rtlCol="0" anchor="ctr"/>
          <a:lstStyle/>
          <a:p>
            <a:pPr algn="ctr"/>
            <a:r>
              <a:rPr lang="en-US" dirty="0" smtClean="0"/>
              <a:t>Sponsors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6421" y="1874520"/>
            <a:ext cx="5640705" cy="792480"/>
          </a:xfrm>
          <a:prstGeom prst="rect">
            <a:avLst/>
          </a:prstGeom>
        </p:spPr>
        <p:txBody>
          <a:bodyPr vert="horz" lIns="107287" tIns="53643" rIns="107287" bIns="53643" rtlCol="0" anchor="ctr">
            <a:noAutofit/>
          </a:bodyPr>
          <a:lstStyle/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6421" y="2935998"/>
            <a:ext cx="5640705" cy="5170893"/>
          </a:xfrm>
          <a:prstGeom prst="rect">
            <a:avLst/>
          </a:prstGeom>
        </p:spPr>
        <p:txBody>
          <a:bodyPr vert="horz" lIns="107287" tIns="53643" rIns="107287" bIns="53643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150877" y="8479536"/>
            <a:ext cx="1632204" cy="290576"/>
          </a:xfrm>
          <a:prstGeom prst="rect">
            <a:avLst/>
          </a:prstGeom>
        </p:spPr>
        <p:txBody>
          <a:bodyPr vert="horz" lIns="107287" tIns="53643" rIns="107287" bIns="53643" rtlCol="0" anchor="ctr"/>
          <a:lstStyle>
            <a:lvl1pPr algn="l">
              <a:defRPr sz="1400">
                <a:solidFill>
                  <a:srgbClr val="FFFFFF"/>
                </a:solidFill>
              </a:defRPr>
            </a:lvl1pPr>
          </a:lstStyle>
          <a:p>
            <a:fld id="{0C817505-E79A-4CE3-955B-46529E59C72C}" type="datetimeFigureOut">
              <a:rPr lang="en-US" smtClean="0"/>
              <a:pPr/>
              <a:t>10/11/17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38137" y="9078511"/>
            <a:ext cx="3543300" cy="396240"/>
          </a:xfrm>
          <a:prstGeom prst="rect">
            <a:avLst/>
          </a:prstGeom>
        </p:spPr>
        <p:txBody>
          <a:bodyPr vert="horz" lIns="107287" tIns="53643" rIns="107287" bIns="53643" rtlCol="0" anchor="ctr"/>
          <a:lstStyle>
            <a:lvl1pPr algn="r">
              <a:defRPr sz="1200" cap="all" spc="235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00780" y="8913411"/>
            <a:ext cx="377191" cy="72644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10729" tIns="10729" rIns="10729" bIns="10729" rtlCol="0" anchor="ctr">
            <a:normAutofit/>
          </a:bodyPr>
          <a:lstStyle>
            <a:lvl1pPr algn="ctr">
              <a:defRPr sz="1900">
                <a:solidFill>
                  <a:srgbClr val="FFFFFF"/>
                </a:solidFill>
              </a:defRPr>
            </a:lvl1pPr>
          </a:lstStyle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8" r:id="rId4"/>
    <p:sldLayoutId id="214748368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51" r:id="rId14"/>
  </p:sldLayoutIdLst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1072866" rtl="0" eaLnBrk="1" latinLnBrk="0" hangingPunct="1">
        <a:spcBef>
          <a:spcPct val="0"/>
        </a:spcBef>
        <a:buNone/>
        <a:defRPr sz="33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2325" indent="-402325" algn="l" defTabSz="1072866" rtl="0" eaLnBrk="1" latinLnBrk="0" hangingPunct="1">
        <a:spcBef>
          <a:spcPts val="939"/>
        </a:spcBef>
        <a:buFont typeface="Arial" pitchFamily="34" charset="0"/>
        <a:buNone/>
        <a:defRPr sz="19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203844" indent="-203844" algn="l" defTabSz="1072866" rtl="0" eaLnBrk="1" latinLnBrk="0" hangingPunct="1">
        <a:spcBef>
          <a:spcPts val="352"/>
        </a:spcBef>
        <a:buClr>
          <a:schemeClr val="accent2"/>
        </a:buClr>
        <a:buFont typeface="Wingdings" pitchFamily="2" charset="2"/>
        <a:buChar char="§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472061" indent="-193116" algn="l" defTabSz="1072866" rtl="0" eaLnBrk="1" latinLnBrk="0" hangingPunct="1">
        <a:spcBef>
          <a:spcPts val="352"/>
        </a:spcBef>
        <a:buClr>
          <a:schemeClr val="accent2"/>
        </a:buClr>
        <a:buFont typeface="Wingdings" pitchFamily="2" charset="2"/>
        <a:buChar char="§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740277" indent="-193116" algn="l" defTabSz="1072866" rtl="0" eaLnBrk="1" latinLnBrk="0" hangingPunct="1">
        <a:spcBef>
          <a:spcPts val="352"/>
        </a:spcBef>
        <a:buClr>
          <a:schemeClr val="accent2"/>
        </a:buClr>
        <a:buFont typeface="Wingdings" pitchFamily="2" charset="2"/>
        <a:buChar char="§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008494" indent="-203844" algn="l" defTabSz="1072866" rtl="0" eaLnBrk="1" latinLnBrk="0" hangingPunct="1">
        <a:spcBef>
          <a:spcPts val="352"/>
        </a:spcBef>
        <a:buClr>
          <a:schemeClr val="accent2"/>
        </a:buClr>
        <a:buFont typeface="Wingdings" pitchFamily="2" charset="2"/>
        <a:buChar char="§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287439" indent="-203844" algn="l" defTabSz="1072866" rtl="0" eaLnBrk="1" latinLnBrk="0" hangingPunct="1">
        <a:spcBef>
          <a:spcPts val="352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587841" indent="-193116" algn="l" defTabSz="1072866" rtl="0" eaLnBrk="1" latinLnBrk="0" hangingPunct="1">
        <a:spcBef>
          <a:spcPts val="352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56057" indent="-193116" algn="l" defTabSz="1072866" rtl="0" eaLnBrk="1" latinLnBrk="0" hangingPunct="1">
        <a:spcBef>
          <a:spcPts val="352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02816" indent="-193116" algn="l" defTabSz="1072866" rtl="0" eaLnBrk="1" latinLnBrk="0" hangingPunct="1">
        <a:spcBef>
          <a:spcPts val="352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7286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6433" algn="l" defTabSz="107286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72866" algn="l" defTabSz="107286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9298" algn="l" defTabSz="107286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45731" algn="l" defTabSz="107286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82164" algn="l" defTabSz="107286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18597" algn="l" defTabSz="107286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55029" algn="l" defTabSz="107286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91462" algn="l" defTabSz="107286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jpg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1"/>
            <a:ext cx="6858000" cy="750526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086896" y="2551040"/>
            <a:ext cx="2771104" cy="1031663"/>
          </a:xfrm>
          <a:prstGeom prst="rect">
            <a:avLst/>
          </a:prstGeom>
        </p:spPr>
        <p:txBody>
          <a:bodyPr wrap="square" lIns="107287" tIns="53643" rIns="107287" bIns="53643">
            <a:spAutoFit/>
          </a:bodyPr>
          <a:lstStyle/>
          <a:p>
            <a:pPr algn="r"/>
            <a:r>
              <a:rPr lang="en-US" sz="2400" b="1" dirty="0" smtClean="0">
                <a:solidFill>
                  <a:schemeClr val="bg1"/>
                </a:solidFill>
                <a:latin typeface="Copperplate Gothic Bold"/>
                <a:ea typeface="+mj-ea"/>
                <a:cs typeface="+mj-cs"/>
              </a:rPr>
              <a:t>09ΙNOV </a:t>
            </a:r>
            <a:r>
              <a:rPr lang="en-US" sz="2400" dirty="0" err="1" smtClean="0">
                <a:solidFill>
                  <a:schemeClr val="bg1"/>
                </a:solidFill>
                <a:latin typeface="Lucida Grande"/>
                <a:ea typeface="Lucida Grande"/>
                <a:cs typeface="Lucida Grande"/>
              </a:rPr>
              <a:t>Ι</a:t>
            </a:r>
            <a:r>
              <a:rPr lang="en-US" sz="2400" b="1" dirty="0" smtClean="0">
                <a:solidFill>
                  <a:schemeClr val="bg1"/>
                </a:solidFill>
                <a:latin typeface="Copperplate Gothic Bold"/>
                <a:ea typeface="+mj-ea"/>
                <a:cs typeface="+mj-cs"/>
              </a:rPr>
              <a:t> 2017</a:t>
            </a:r>
          </a:p>
          <a:p>
            <a:pPr algn="r"/>
            <a:r>
              <a:rPr lang="en-US" sz="1800" dirty="0" smtClean="0">
                <a:solidFill>
                  <a:schemeClr val="bg1"/>
                </a:solidFill>
                <a:latin typeface="Copperplate Gothic Bold"/>
                <a:ea typeface="+mj-ea"/>
                <a:cs typeface="+mj-cs"/>
              </a:rPr>
              <a:t>BUENOS AIRES, ARGENTINA</a:t>
            </a:r>
            <a:endParaRPr lang="en-US" sz="28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59810" y="2969860"/>
            <a:ext cx="4882896" cy="1094117"/>
          </a:xfrm>
        </p:spPr>
        <p:txBody>
          <a:bodyPr>
            <a:normAutofit/>
          </a:bodyPr>
          <a:lstStyle/>
          <a:p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APRENDEΙCOMPARTEΙINSPIRA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662769"/>
            <a:ext cx="5438823" cy="1434932"/>
          </a:xfrm>
        </p:spPr>
        <p:txBody>
          <a:bodyPr/>
          <a:lstStyle/>
          <a:p>
            <a:r>
              <a:rPr lang="es-AR" sz="2600" dirty="0" smtClean="0">
                <a:solidFill>
                  <a:schemeClr val="accent2">
                    <a:lumMod val="75000"/>
                  </a:schemeClr>
                </a:solidFill>
              </a:rPr>
              <a:t>Congreso </a:t>
            </a:r>
            <a:r>
              <a:rPr lang="es-AR" sz="2600" dirty="0">
                <a:solidFill>
                  <a:schemeClr val="accent2">
                    <a:lumMod val="75000"/>
                  </a:schemeClr>
                </a:solidFill>
              </a:rPr>
              <a:t>Internacional de Dirección de Proyectos, Liderazgo y Estrategia</a:t>
            </a:r>
            <a:r>
              <a:rPr lang="es-AR" sz="2800" dirty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lang="es-AR" sz="2800" dirty="0">
                <a:solidFill>
                  <a:schemeClr val="accent2">
                    <a:lumMod val="75000"/>
                  </a:schemeClr>
                </a:solidFill>
              </a:rPr>
            </a:br>
            <a:endParaRPr 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2" name="Picture 11" descr="Logo PMI (1).psd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8833" y="76982"/>
            <a:ext cx="3888856" cy="612000"/>
          </a:xfrm>
          <a:prstGeom prst="rect">
            <a:avLst/>
          </a:prstGeom>
          <a:noFill/>
        </p:spPr>
      </p:pic>
      <p:sp>
        <p:nvSpPr>
          <p:cNvPr id="14" name="TextBox 13"/>
          <p:cNvSpPr txBox="1"/>
          <p:nvPr/>
        </p:nvSpPr>
        <p:spPr>
          <a:xfrm>
            <a:off x="173194" y="4176012"/>
            <a:ext cx="286732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latin typeface="Copperplate Gothic Light"/>
                <a:cs typeface="Copperplate Gothic Light"/>
              </a:rPr>
              <a:t>GESTIÓN DEL TALENTO PARA LA INNOVACIÓN Y LA SUSTENTABILIDAD</a:t>
            </a:r>
            <a:endParaRPr lang="en-US" sz="1400" dirty="0">
              <a:solidFill>
                <a:schemeClr val="accent1">
                  <a:lumMod val="75000"/>
                </a:schemeClr>
              </a:solidFill>
              <a:latin typeface="Copperplate Gothic Light"/>
              <a:cs typeface="Copperplate Gothic Ligh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38484" y="-19242"/>
            <a:ext cx="1924379" cy="923723"/>
            <a:chOff x="4945651" y="-57732"/>
            <a:chExt cx="1912935" cy="1064112"/>
          </a:xfrm>
        </p:grpSpPr>
        <p:pic>
          <p:nvPicPr>
            <p:cNvPr id="13" name="Picture 12" descr="https://lh4.googleusercontent.com/hSKBysRHLBwg9PKUIpG2WNXtdrWgNxgDocyEpTnFD4nIuc6KFJmP7-as5-NHmqzT4nWEhJ-p9oirImBG_FnYhk_9OZRj59P2b_TCdgwy2fj0ZvhHkjYrcqPZ8L8TetJWl1xa5gmJLvU_gnFNiA"/>
            <p:cNvPicPr/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617" r="60094" b="23936"/>
            <a:stretch/>
          </p:blipFill>
          <p:spPr bwMode="auto">
            <a:xfrm>
              <a:off x="4945651" y="-57732"/>
              <a:ext cx="1912349" cy="7505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Picture 14" descr="https://lh4.googleusercontent.com/hSKBysRHLBwg9PKUIpG2WNXtdrWgNxgDocyEpTnFD4nIuc6KFJmP7-as5-NHmqzT4nWEhJ-p9oirImBG_FnYhk_9OZRj59P2b_TCdgwy2fj0ZvhHkjYrcqPZ8L8TetJWl1xa5gmJLvU_gnFNiA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791" t="26725" b="33382"/>
            <a:stretch/>
          </p:blipFill>
          <p:spPr bwMode="auto">
            <a:xfrm>
              <a:off x="5022588" y="654308"/>
              <a:ext cx="1835998" cy="35207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" name="Picture 15" descr="Screen Shot 2017-10-11 at 11.43.58 AM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296"/>
          <a:stretch/>
        </p:blipFill>
        <p:spPr>
          <a:xfrm>
            <a:off x="1256810" y="9285715"/>
            <a:ext cx="860006" cy="562550"/>
          </a:xfrm>
          <a:prstGeom prst="rect">
            <a:avLst/>
          </a:prstGeom>
        </p:spPr>
      </p:pic>
      <p:pic>
        <p:nvPicPr>
          <p:cNvPr id="17" name="Picture 16" descr="Screen Shot 2017-10-11 at 11.43.58 AM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85" r="13352" b="48450"/>
          <a:stretch/>
        </p:blipFill>
        <p:spPr>
          <a:xfrm>
            <a:off x="650213" y="9297208"/>
            <a:ext cx="565033" cy="56255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846728" y="8563707"/>
            <a:ext cx="121235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smtClean="0">
                <a:solidFill>
                  <a:schemeClr val="accent1">
                    <a:lumMod val="75000"/>
                  </a:schemeClr>
                </a:solidFill>
              </a:rPr>
              <a:t>MAIN SPONSORS</a:t>
            </a:r>
            <a:endParaRPr lang="en-US" sz="105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0" y="6396813"/>
            <a:ext cx="13716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>
                    <a:lumMod val="75000"/>
                  </a:schemeClr>
                </a:solidFill>
                <a:latin typeface="Copperplate Gothic Bold"/>
                <a:ea typeface="+mj-ea"/>
                <a:cs typeface="+mj-cs"/>
              </a:rPr>
              <a:t>LUGAR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Copperplate Gothic Bold"/>
                <a:ea typeface="+mj-ea"/>
                <a:cs typeface="+mj-cs"/>
              </a:rPr>
              <a:t>:</a:t>
            </a:r>
          </a:p>
          <a:p>
            <a:r>
              <a:rPr lang="en-US" sz="1000" dirty="0">
                <a:solidFill>
                  <a:schemeClr val="accent1">
                    <a:lumMod val="75000"/>
                  </a:schemeClr>
                </a:solidFill>
                <a:latin typeface="Copperplate Gothic Light"/>
                <a:ea typeface="+mj-ea"/>
                <a:cs typeface="Copperplate Gothic Light"/>
              </a:rPr>
              <a:t>GRAN CÓRDOBA EVENTOS </a:t>
            </a:r>
            <a:r>
              <a:rPr lang="en-US" sz="1000" dirty="0" smtClean="0">
                <a:solidFill>
                  <a:schemeClr val="accent1">
                    <a:lumMod val="75000"/>
                  </a:schemeClr>
                </a:solidFill>
                <a:latin typeface="Copperplate Gothic Light"/>
                <a:ea typeface="+mj-ea"/>
                <a:cs typeface="Copperplate Gothic Light"/>
              </a:rPr>
              <a:t>Av. C</a:t>
            </a:r>
            <a:r>
              <a:rPr lang="en-US" sz="1000" dirty="0" smtClean="0">
                <a:solidFill>
                  <a:schemeClr val="accent1">
                    <a:lumMod val="75000"/>
                  </a:schemeClr>
                </a:solidFill>
                <a:latin typeface="Copperplate Gothic Light"/>
                <a:ea typeface="+mj-ea"/>
                <a:cs typeface="Copperplate Gothic Light"/>
              </a:rPr>
              <a:t>órdoba 4460</a:t>
            </a:r>
          </a:p>
          <a:p>
            <a:r>
              <a:rPr lang="en-US" sz="1000" dirty="0" smtClean="0">
                <a:solidFill>
                  <a:schemeClr val="accent1">
                    <a:lumMod val="75000"/>
                  </a:schemeClr>
                </a:solidFill>
                <a:latin typeface="Copperplate Gothic Light"/>
                <a:ea typeface="+mj-ea"/>
                <a:cs typeface="Copperplate Gothic Light"/>
              </a:rPr>
              <a:t>CABA</a:t>
            </a:r>
            <a:endParaRPr lang="en-US" sz="1000" dirty="0">
              <a:solidFill>
                <a:schemeClr val="accent1">
                  <a:lumMod val="75000"/>
                </a:schemeClr>
              </a:solidFill>
              <a:latin typeface="Copperplate Gothic Light"/>
              <a:ea typeface="+mj-ea"/>
              <a:cs typeface="Copperplate Gothic Ligh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-38488" y="7235856"/>
            <a:ext cx="196286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75000"/>
                  </a:schemeClr>
                </a:solidFill>
                <a:latin typeface="Copperplate Gothic Bold"/>
                <a:cs typeface="Copperplate Gothic Bold"/>
              </a:rPr>
              <a:t>09:00 </a:t>
            </a:r>
            <a:r>
              <a:rPr lang="en-US" sz="1100" b="1" dirty="0">
                <a:solidFill>
                  <a:schemeClr val="accent1">
                    <a:lumMod val="75000"/>
                  </a:schemeClr>
                </a:solidFill>
                <a:latin typeface="Copperplate Gothic Bold"/>
                <a:cs typeface="Copperplate Gothic Bold"/>
              </a:rPr>
              <a:t>– </a:t>
            </a:r>
            <a:r>
              <a:rPr lang="en-US" sz="1100" b="1" dirty="0" smtClean="0">
                <a:solidFill>
                  <a:schemeClr val="accent1">
                    <a:lumMod val="75000"/>
                  </a:schemeClr>
                </a:solidFill>
                <a:latin typeface="Copperplate Gothic Bold"/>
                <a:cs typeface="Copperplate Gothic Bold"/>
              </a:rPr>
              <a:t>18:00 </a:t>
            </a:r>
            <a:r>
              <a:rPr lang="en-US" sz="1100" b="1" dirty="0">
                <a:solidFill>
                  <a:schemeClr val="accent1">
                    <a:lumMod val="75000"/>
                  </a:schemeClr>
                </a:solidFill>
                <a:latin typeface="Copperplate Gothic Bold"/>
                <a:cs typeface="Copperplate Gothic Bold"/>
              </a:rPr>
              <a:t>ART</a:t>
            </a:r>
          </a:p>
          <a:p>
            <a:endParaRPr lang="en-US" dirty="0"/>
          </a:p>
        </p:txBody>
      </p:sp>
      <p:pic>
        <p:nvPicPr>
          <p:cNvPr id="24" name="Picture 23" descr="logo GC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93" y="7622389"/>
            <a:ext cx="736800" cy="576000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2867322" y="5523110"/>
            <a:ext cx="399067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1400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GAP en la </a:t>
            </a:r>
            <a:r>
              <a:rPr lang="en-US" sz="1400" dirty="0" err="1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Formación</a:t>
            </a:r>
            <a:r>
              <a:rPr lang="en-US" sz="1400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 del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T</a:t>
            </a:r>
            <a:r>
              <a:rPr lang="en-US" sz="1400" dirty="0" err="1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alento</a:t>
            </a:r>
            <a:r>
              <a:rPr lang="en-US" sz="1400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 de los </a:t>
            </a:r>
            <a:r>
              <a:rPr lang="en-US" sz="1400" dirty="0" err="1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Directores</a:t>
            </a:r>
            <a:r>
              <a:rPr lang="en-US" sz="1400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 de </a:t>
            </a:r>
            <a:r>
              <a:rPr lang="en-US" sz="1400" dirty="0" err="1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Proyectos</a:t>
            </a:r>
            <a:endParaRPr lang="en-US" sz="1400" dirty="0" smtClean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Gestión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de portfolios – De Darwin a Google</a:t>
            </a:r>
          </a:p>
          <a:p>
            <a:pPr marL="342900" indent="-342900">
              <a:buFont typeface="Arial"/>
              <a:buChar char="•"/>
            </a:pP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Filosofía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LEAN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aplicada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a la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Gestión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Hospitalaria</a:t>
            </a:r>
            <a:endParaRPr lang="en-US" sz="14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TMO -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Oficina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de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Gestión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de la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Transformación</a:t>
            </a:r>
            <a:endParaRPr lang="en-US" sz="14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Mesa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redonda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: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Crecimiento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Sustentable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Gestión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de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Proyectos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Innovadores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como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motor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exponencial</a:t>
            </a:r>
            <a:endParaRPr lang="en-US" sz="14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“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Retrospectiva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sobre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la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transformación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organizacional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hacia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una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cultura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ágil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”</a:t>
            </a:r>
          </a:p>
          <a:p>
            <a:pPr marL="342900" indent="-342900">
              <a:buFont typeface="Arial"/>
              <a:buChar char="•"/>
            </a:pP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Gestión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de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interesados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para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el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impacto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social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sustentable</a:t>
            </a:r>
            <a:endParaRPr lang="en-US" sz="14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Proyecto Barrio Padre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Mugica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(ex Villa 31 y 31 </a:t>
            </a:r>
            <a:r>
              <a:rPr lang="en-US" sz="1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bis</a:t>
            </a:r>
            <a:r>
              <a:rPr lang="en-US" sz="1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)</a:t>
            </a:r>
          </a:p>
        </p:txBody>
      </p:sp>
      <p:pic>
        <p:nvPicPr>
          <p:cNvPr id="5" name="Picture 4" descr="Screen Shot 2017-10-11 at 12.50.44 PM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025" y="8928920"/>
            <a:ext cx="1263588" cy="323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411055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Angles">
  <a:themeElements>
    <a:clrScheme name="Folio">
      <a:dk1>
        <a:sysClr val="windowText" lastClr="000000"/>
      </a:dk1>
      <a:lt1>
        <a:sysClr val="window" lastClr="FFFFFF"/>
      </a:lt1>
      <a:dk2>
        <a:srgbClr val="2D2F2B"/>
      </a:dk2>
      <a:lt2>
        <a:srgbClr val="DEDED7"/>
      </a:lt2>
      <a:accent1>
        <a:srgbClr val="294171"/>
      </a:accent1>
      <a:accent2>
        <a:srgbClr val="748CBC"/>
      </a:accent2>
      <a:accent3>
        <a:srgbClr val="8E887C"/>
      </a:accent3>
      <a:accent4>
        <a:srgbClr val="834736"/>
      </a:accent4>
      <a:accent5>
        <a:srgbClr val="5A1705"/>
      </a:accent5>
      <a:accent6>
        <a:srgbClr val="A0A16A"/>
      </a:accent6>
      <a:hlink>
        <a:srgbClr val="74B6BC"/>
      </a:hlink>
      <a:folHlink>
        <a:srgbClr val="7F95A4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华文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Angles.thmx</Template>
  <TotalTime>0</TotalTime>
  <Words>138</Words>
  <Application>Microsoft Macintosh PowerPoint</Application>
  <PresentationFormat>A4 Paper (210x297 mm)</PresentationFormat>
  <Paragraphs>20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Angles</vt:lpstr>
      <vt:lpstr>Congreso Internacional de Dirección de Proyectos, Liderazgo y Estrategia 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2010-04-09T00:06:37Z</dcterms:created>
  <dcterms:modified xsi:type="dcterms:W3CDTF">2017-10-11T17:00:15Z</dcterms:modified>
  <cp:category/>
</cp:coreProperties>
</file>

<file path=docProps/thumbnail.jpeg>
</file>